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93"/>
    <a:srgbClr val="CED318"/>
    <a:srgbClr val="1E3841"/>
    <a:srgbClr val="6378AC"/>
    <a:srgbClr val="CC2E40"/>
    <a:srgbClr val="E7E6E6"/>
    <a:srgbClr val="6D1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812DE7-0519-4C4A-B6B7-0C5F1FDE2BE4}" v="1" dt="2022-11-09T18:19:57.1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1"/>
    <p:restoredTop sz="96327"/>
  </p:normalViewPr>
  <p:slideViewPr>
    <p:cSldViewPr snapToGrid="0" snapToObjects="1">
      <p:cViewPr>
        <p:scale>
          <a:sx n="85" d="100"/>
          <a:sy n="85" d="100"/>
        </p:scale>
        <p:origin x="4000" y="1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lips, Liz" userId="1a8ff791-5c52-4f47-8528-c60906ebce0b" providerId="ADAL" clId="{98812DE7-0519-4C4A-B6B7-0C5F1FDE2BE4}"/>
    <pc:docChg chg="undo custSel modSld">
      <pc:chgData name="Phillips, Liz" userId="1a8ff791-5c52-4f47-8528-c60906ebce0b" providerId="ADAL" clId="{98812DE7-0519-4C4A-B6B7-0C5F1FDE2BE4}" dt="2022-11-09T18:20:13.871" v="12" actId="1036"/>
      <pc:docMkLst>
        <pc:docMk/>
      </pc:docMkLst>
      <pc:sldChg chg="modSp mod">
        <pc:chgData name="Phillips, Liz" userId="1a8ff791-5c52-4f47-8528-c60906ebce0b" providerId="ADAL" clId="{98812DE7-0519-4C4A-B6B7-0C5F1FDE2BE4}" dt="2022-11-09T18:20:13.871" v="12" actId="1036"/>
        <pc:sldMkLst>
          <pc:docMk/>
          <pc:sldMk cId="1753148637" sldId="256"/>
        </pc:sldMkLst>
        <pc:picChg chg="mod">
          <ac:chgData name="Phillips, Liz" userId="1a8ff791-5c52-4f47-8528-c60906ebce0b" providerId="ADAL" clId="{98812DE7-0519-4C4A-B6B7-0C5F1FDE2BE4}" dt="2022-11-09T18:20:13.871" v="12" actId="1036"/>
          <ac:picMkLst>
            <pc:docMk/>
            <pc:sldMk cId="1753148637" sldId="256"/>
            <ac:picMk id="3" creationId="{2F73D38B-C0C0-E445-91CA-20A96BB8E41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  <a:prstGeom prst="rect">
            <a:avLst/>
          </a:prstGeo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1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0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5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9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  <a:prstGeom prst="rect">
            <a:avLst/>
          </a:prstGeo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1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0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3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0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  <a:prstGeom prst="rect">
            <a:avLst/>
          </a:prstGeo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  <a:prstGeom prst="rect">
            <a:avLst/>
          </a:prstGeo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1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  <a:prstGeom prst="rect">
            <a:avLst/>
          </a:prstGeo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59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97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sc.edu/about/offices_and_divisions/communications/toolbox/visuals/colors/index.php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DF7968F-5585-7F48-9EAE-465E071D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-10709219"/>
            <a:ext cx="43891200" cy="4865030"/>
          </a:xfrm>
        </p:spPr>
        <p:txBody>
          <a:bodyPr/>
          <a:lstStyle/>
          <a:p>
            <a:r>
              <a:rPr lang="en-US" dirty="0"/>
              <a:t>Research Poster Template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C257EE-FCD4-294D-AE06-F5633E1F25B6}"/>
              </a:ext>
            </a:extLst>
          </p:cNvPr>
          <p:cNvSpPr txBox="1"/>
          <p:nvPr/>
        </p:nvSpPr>
        <p:spPr>
          <a:xfrm>
            <a:off x="1066800" y="866275"/>
            <a:ext cx="4071484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i="0" dirty="0">
                <a:latin typeface="Arial" panose="020B0604020202020204" pitchFamily="34" charset="0"/>
                <a:cs typeface="Arial" panose="020B0604020202020204" pitchFamily="34" charset="0"/>
              </a:rPr>
              <a:t>Research Poster: Title of 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D19AEC-90D1-684D-8E09-0A535CA5A724}"/>
              </a:ext>
            </a:extLst>
          </p:cNvPr>
          <p:cNvSpPr txBox="1"/>
          <p:nvPr/>
        </p:nvSpPr>
        <p:spPr>
          <a:xfrm>
            <a:off x="1122970" y="2663013"/>
            <a:ext cx="407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0" i="0" dirty="0">
                <a:latin typeface="Arial" panose="020B0604020202020204" pitchFamily="34" charset="0"/>
                <a:cs typeface="Arial" panose="020B0604020202020204" pitchFamily="34" charset="0"/>
              </a:rPr>
              <a:t>Authors and Co-authors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A8B05F-180E-F947-A226-9D05D72C2278}"/>
              </a:ext>
            </a:extLst>
          </p:cNvPr>
          <p:cNvSpPr txBox="1"/>
          <p:nvPr/>
        </p:nvSpPr>
        <p:spPr>
          <a:xfrm>
            <a:off x="1181351" y="3946305"/>
            <a:ext cx="28490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University of South Carolina, affiliations for other authors</a:t>
            </a:r>
            <a:endParaRPr lang="en-US" sz="40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84C412-BE7D-6F4A-8DD5-83391FE70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4400" y="29742062"/>
            <a:ext cx="42062400" cy="2310063"/>
          </a:xfrm>
          <a:prstGeom prst="rect">
            <a:avLst/>
          </a:prstGeom>
          <a:solidFill>
            <a:srgbClr val="6D12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68ACE8-81DD-974D-B0B2-032E3838A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66800" y="6694653"/>
            <a:ext cx="9577951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Template</a:t>
            </a:r>
          </a:p>
        </p:txBody>
      </p:sp>
      <p:sp>
        <p:nvSpPr>
          <p:cNvPr id="22" name="Rectangle 23">
            <a:extLst>
              <a:ext uri="{FF2B5EF4-FFF2-40B4-BE49-F238E27FC236}">
                <a16:creationId xmlns:a16="http://schemas.microsoft.com/office/drawing/2014/main" id="{A3B958B7-AE60-B542-BBA8-EBD11EA85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7656" y="7999232"/>
            <a:ext cx="9584561" cy="4062651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Choose the template that best accommodates your communications objectives. There are three and four column templates.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Copy text box to other locations on poster as needed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372335-4900-BB49-AA12-B7F45A593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506200" y="6694653"/>
            <a:ext cx="9524032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Poster Content and Presentation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482E59B-C9CE-3841-9AB7-01B3770B8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1011" y="7993449"/>
            <a:ext cx="9530605" cy="7940635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Poster dimensions are 36” tall by 48” wide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 can copy and paste from an existing presentation to the poster template or enter the information directly onto the template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Try for an even balance on your posters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graphs and bar charts to represent data when possible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Accent Colors: 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When possible, use these secondary colors when you create your charts and graphs (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Brand Toolbox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8" name="Rectangle 27" descr="Tile with hex color CC2E40.">
            <a:extLst>
              <a:ext uri="{FF2B5EF4-FFF2-40B4-BE49-F238E27FC236}">
                <a16:creationId xmlns:a16="http://schemas.microsoft.com/office/drawing/2014/main" id="{267F5B37-EDBD-AD40-AA1A-888C0CD8F34F}"/>
              </a:ext>
            </a:extLst>
          </p:cNvPr>
          <p:cNvSpPr/>
          <p:nvPr/>
        </p:nvSpPr>
        <p:spPr>
          <a:xfrm>
            <a:off x="11813857" y="15002656"/>
            <a:ext cx="936102" cy="936102"/>
          </a:xfrm>
          <a:prstGeom prst="rect">
            <a:avLst/>
          </a:prstGeom>
          <a:solidFill>
            <a:srgbClr val="CC2E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 descr="Tile with hex color 6378AC.">
            <a:extLst>
              <a:ext uri="{FF2B5EF4-FFF2-40B4-BE49-F238E27FC236}">
                <a16:creationId xmlns:a16="http://schemas.microsoft.com/office/drawing/2014/main" id="{DF2B7E44-6B27-6A40-8EFF-E0E5D98898ED}"/>
              </a:ext>
            </a:extLst>
          </p:cNvPr>
          <p:cNvSpPr/>
          <p:nvPr/>
        </p:nvSpPr>
        <p:spPr>
          <a:xfrm>
            <a:off x="13436227" y="15002656"/>
            <a:ext cx="936102" cy="936102"/>
          </a:xfrm>
          <a:prstGeom prst="rect">
            <a:avLst/>
          </a:prstGeom>
          <a:solidFill>
            <a:srgbClr val="6378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 descr="Tile with hex color 1E3841.">
            <a:extLst>
              <a:ext uri="{FF2B5EF4-FFF2-40B4-BE49-F238E27FC236}">
                <a16:creationId xmlns:a16="http://schemas.microsoft.com/office/drawing/2014/main" id="{722F370F-8791-5B43-9561-5F0F9BCA1EB3}"/>
              </a:ext>
            </a:extLst>
          </p:cNvPr>
          <p:cNvSpPr/>
          <p:nvPr/>
        </p:nvSpPr>
        <p:spPr>
          <a:xfrm>
            <a:off x="15058597" y="15002656"/>
            <a:ext cx="936102" cy="936102"/>
          </a:xfrm>
          <a:prstGeom prst="rect">
            <a:avLst/>
          </a:prstGeom>
          <a:solidFill>
            <a:srgbClr val="1E38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 descr="Tile with hex color 868A05.">
            <a:extLst>
              <a:ext uri="{FF2B5EF4-FFF2-40B4-BE49-F238E27FC236}">
                <a16:creationId xmlns:a16="http://schemas.microsoft.com/office/drawing/2014/main" id="{B40E6482-0EAE-DC42-A331-376AD996B15A}"/>
              </a:ext>
            </a:extLst>
          </p:cNvPr>
          <p:cNvSpPr/>
          <p:nvPr/>
        </p:nvSpPr>
        <p:spPr>
          <a:xfrm>
            <a:off x="16680967" y="15002656"/>
            <a:ext cx="936102" cy="936102"/>
          </a:xfrm>
          <a:prstGeom prst="rect">
            <a:avLst/>
          </a:prstGeom>
          <a:solidFill>
            <a:srgbClr val="868A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 descr="Tile with hex color CED318.">
            <a:extLst>
              <a:ext uri="{FF2B5EF4-FFF2-40B4-BE49-F238E27FC236}">
                <a16:creationId xmlns:a16="http://schemas.microsoft.com/office/drawing/2014/main" id="{3F348B43-5DD4-7649-A1B8-B27C154702CB}"/>
              </a:ext>
            </a:extLst>
          </p:cNvPr>
          <p:cNvSpPr/>
          <p:nvPr/>
        </p:nvSpPr>
        <p:spPr>
          <a:xfrm>
            <a:off x="18303337" y="15002656"/>
            <a:ext cx="936102" cy="936102"/>
          </a:xfrm>
          <a:prstGeom prst="rect">
            <a:avLst/>
          </a:prstGeom>
          <a:solidFill>
            <a:srgbClr val="CED3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 descr="Tile with hex color FFF193.">
            <a:extLst>
              <a:ext uri="{FF2B5EF4-FFF2-40B4-BE49-F238E27FC236}">
                <a16:creationId xmlns:a16="http://schemas.microsoft.com/office/drawing/2014/main" id="{A0838BA0-2ED4-9442-89E1-4727F0AF1478}"/>
              </a:ext>
            </a:extLst>
          </p:cNvPr>
          <p:cNvSpPr/>
          <p:nvPr/>
        </p:nvSpPr>
        <p:spPr>
          <a:xfrm>
            <a:off x="19888599" y="15002656"/>
            <a:ext cx="936102" cy="936102"/>
          </a:xfrm>
          <a:prstGeom prst="rect">
            <a:avLst/>
          </a:prstGeom>
          <a:solidFill>
            <a:srgbClr val="FFF1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9FB73A-137F-0A4F-8BA3-80A84FEAA6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188803" y="6660948"/>
            <a:ext cx="9569201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Size and Section Headers</a:t>
            </a:r>
          </a:p>
        </p:txBody>
      </p:sp>
      <p:sp>
        <p:nvSpPr>
          <p:cNvPr id="23" name="Rectangle 23">
            <a:extLst>
              <a:ext uri="{FF2B5EF4-FFF2-40B4-BE49-F238E27FC236}">
                <a16:creationId xmlns:a16="http://schemas.microsoft.com/office/drawing/2014/main" id="{6787C92D-9A81-B24B-A812-B54BF728B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88803" y="7963789"/>
            <a:ext cx="9569201" cy="6278642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Type text inside the text boxes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Increase and decrease your view sizes as needed to see all or individual sections of poster.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 not use a font smaller than 24 except than for captions under pictures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to keep your relevant text under the proper section headers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5622C45-CB5B-B242-9C5B-1EAECF2815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2956013" y="6597870"/>
            <a:ext cx="9569200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Highlighted box</a:t>
            </a:r>
          </a:p>
        </p:txBody>
      </p:sp>
      <p:sp>
        <p:nvSpPr>
          <p:cNvPr id="34" name="Rectangle 23" descr="A gray box with hex color fill E7E6E6, a bulleted list with black text, and a heading row with white text and a garnet background.">
            <a:extLst>
              <a:ext uri="{FF2B5EF4-FFF2-40B4-BE49-F238E27FC236}">
                <a16:creationId xmlns:a16="http://schemas.microsoft.com/office/drawing/2014/main" id="{8555D958-BFAF-7440-AF45-EE189A6CD3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46869" y="7367311"/>
            <a:ext cx="9575804" cy="5375379"/>
          </a:xfrm>
          <a:prstGeom prst="rect">
            <a:avLst/>
          </a:prstGeom>
          <a:solidFill>
            <a:srgbClr val="E7E6E6"/>
          </a:solidFill>
          <a:ln w="57150" cmpd="thinThick">
            <a:noFill/>
            <a:miter lim="800000"/>
            <a:headEnd/>
            <a:tailEnd/>
          </a:ln>
          <a:effectLst/>
        </p:spPr>
        <p:txBody>
          <a:bodyPr wrap="square" lIns="365760" tIns="365760" rIns="365760" bIns="36576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This box can be used to highlight a particularly important element or conclusion.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only one highlighted box per layout.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73D38B-C0C0-E445-91CA-20A96BB8E4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703530" y="30126217"/>
            <a:ext cx="7599897" cy="151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148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search Template 1 (four column)" id="{69B549C7-F8CE-7143-AA4E-C64621EED507}" vid="{05126EFE-3EB5-D344-9782-DE5E64EFE7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207</Words>
  <Application>Microsoft Macintosh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Research Poster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Fields</dc:creator>
  <cp:lastModifiedBy>Phillips, Liz</cp:lastModifiedBy>
  <cp:revision>3</cp:revision>
  <cp:lastPrinted>2019-12-05T13:16:31Z</cp:lastPrinted>
  <dcterms:created xsi:type="dcterms:W3CDTF">2020-10-12T18:25:40Z</dcterms:created>
  <dcterms:modified xsi:type="dcterms:W3CDTF">2022-11-09T18:20:17Z</dcterms:modified>
</cp:coreProperties>
</file>